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0" r:id="rId3"/>
    <p:sldId id="313" r:id="rId4"/>
    <p:sldId id="314" r:id="rId5"/>
    <p:sldId id="316" r:id="rId6"/>
    <p:sldId id="317" r:id="rId7"/>
    <p:sldId id="318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4" autoAdjust="0"/>
  </p:normalViewPr>
  <p:slideViewPr>
    <p:cSldViewPr>
      <p:cViewPr>
        <p:scale>
          <a:sx n="125" d="100"/>
          <a:sy n="125" d="100"/>
        </p:scale>
        <p:origin x="-1224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88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08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38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22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01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14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0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44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56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10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4413-DD05-4FAD-A089-4F71A874B6BF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6DB0-B079-40A6-A535-A998D06EA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1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/>
          <a:lstStyle/>
          <a:p>
            <a:r>
              <a:rPr lang="en-IN" dirty="0" smtClean="0"/>
              <a:t>REST APIs - REST Web Services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66002" y="2924944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You will learn how to …</a:t>
            </a:r>
            <a:br>
              <a:rPr lang="en-IN" dirty="0" smtClean="0"/>
            </a:br>
            <a:endParaRPr lang="en-IN" dirty="0" smtClean="0"/>
          </a:p>
          <a:p>
            <a:r>
              <a:rPr lang="en-IN" dirty="0" smtClean="0"/>
              <a:t>• Create REST APIs / Web Services with Spring </a:t>
            </a:r>
            <a:br>
              <a:rPr lang="en-IN" dirty="0" smtClean="0"/>
            </a:br>
            <a:r>
              <a:rPr lang="en-IN" dirty="0" smtClean="0"/>
              <a:t>• Discuss REST concepts, JSON and HTTP messaging </a:t>
            </a:r>
            <a:br>
              <a:rPr lang="en-IN" dirty="0" smtClean="0"/>
            </a:br>
            <a:r>
              <a:rPr lang="en-IN" dirty="0" smtClean="0"/>
              <a:t>• Install REST client tool: Postman </a:t>
            </a:r>
            <a:br>
              <a:rPr lang="en-IN" dirty="0" smtClean="0"/>
            </a:br>
            <a:r>
              <a:rPr lang="en-IN" dirty="0" smtClean="0"/>
              <a:t>• Develop REST APIs / </a:t>
            </a:r>
            <a:r>
              <a:rPr lang="en-IN" dirty="0" err="1" smtClean="0"/>
              <a:t>WebServices</a:t>
            </a:r>
            <a:r>
              <a:rPr lang="en-IN" dirty="0" smtClean="0"/>
              <a:t> with @</a:t>
            </a:r>
            <a:r>
              <a:rPr lang="en-IN" dirty="0" err="1" smtClean="0"/>
              <a:t>RestController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smtClean="0"/>
              <a:t>• Build a CRUD interface to the database with Spring 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02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" y="1484784"/>
            <a:ext cx="909304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" y="764704"/>
            <a:ext cx="911929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275"/>
            <a:ext cx="9099468" cy="534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064032" cy="403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8762840" cy="519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989"/>
            <a:ext cx="9130134" cy="47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8062664" cy="147002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Introduction to Spring REST development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88840"/>
            <a:ext cx="9144000" cy="1752600"/>
          </a:xfrm>
        </p:spPr>
        <p:txBody>
          <a:bodyPr>
            <a:normAutofit/>
          </a:bodyPr>
          <a:lstStyle/>
          <a:p>
            <a:r>
              <a:rPr lang="en-IN" sz="2500" dirty="0" smtClean="0"/>
              <a:t>Business Problem</a:t>
            </a:r>
          </a:p>
          <a:p>
            <a:r>
              <a:rPr lang="en-IN" sz="2500" dirty="0" smtClean="0"/>
              <a:t>• Build a client app that provides the weather report for a city</a:t>
            </a:r>
          </a:p>
          <a:p>
            <a:r>
              <a:rPr lang="en-IN" sz="2500" dirty="0" smtClean="0"/>
              <a:t>• Need to get weather data from an external service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50297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9"/>
            <a:ext cx="9021953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1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22598"/>
            <a:ext cx="9094973" cy="45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1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"/>
            <a:ext cx="9185452" cy="46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1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032695"/>
            <a:ext cx="9158302" cy="462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1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14227"/>
            <a:ext cx="9065216" cy="469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1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77639"/>
            <a:ext cx="9114019" cy="573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477808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Use free Weather Service provided by: openweathermap.org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5925" cy="789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4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50</Words>
  <Application>Microsoft Office PowerPoint</Application>
  <PresentationFormat>On-screen Show (4:3)</PresentationFormat>
  <Paragraphs>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REST APIs - REST Web Services</vt:lpstr>
      <vt:lpstr>Introduction to Spring REST development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</dc:creator>
  <cp:lastModifiedBy>selvaraj</cp:lastModifiedBy>
  <cp:revision>9</cp:revision>
  <dcterms:created xsi:type="dcterms:W3CDTF">2019-08-16T09:23:13Z</dcterms:created>
  <dcterms:modified xsi:type="dcterms:W3CDTF">2019-08-16T11:30:08Z</dcterms:modified>
</cp:coreProperties>
</file>